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13" r:id="rId31"/>
    <p:sldId id="314" r:id="rId32"/>
    <p:sldId id="315" r:id="rId33"/>
    <p:sldId id="316" r:id="rId34"/>
    <p:sldId id="328" r:id="rId35"/>
    <p:sldId id="317" r:id="rId36"/>
    <p:sldId id="318" r:id="rId37"/>
    <p:sldId id="319" r:id="rId38"/>
    <p:sldId id="320" r:id="rId39"/>
    <p:sldId id="321" r:id="rId40"/>
    <p:sldId id="322" r:id="rId41"/>
    <p:sldId id="323" r:id="rId42"/>
    <p:sldId id="324" r:id="rId43"/>
    <p:sldId id="325" r:id="rId44"/>
    <p:sldId id="326" r:id="rId45"/>
    <p:sldId id="327" r:id="rId46"/>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444"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6/15/2021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descr="Table&#10;&#10;Description automatically generated">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1118851" y="3140075"/>
            <a:ext cx="7238999" cy="5582618"/>
          </a:xfrm>
          <a:prstGeom prst="rect">
            <a:avLst/>
          </a:prstGeom>
        </p:spPr>
      </p:pic>
      <p:pic>
        <p:nvPicPr>
          <p:cNvPr id="11" name="Picture 10" descr="Table&#10;&#10;Description automatically generated">
            <a:extLst>
              <a:ext uri="{FF2B5EF4-FFF2-40B4-BE49-F238E27FC236}">
                <a16:creationId xmlns:a16="http://schemas.microsoft.com/office/drawing/2014/main" id="{C58F4E51-616E-4FA0-8154-ECE929D1FB83}"/>
              </a:ext>
            </a:extLst>
          </p:cNvPr>
          <p:cNvPicPr>
            <a:picLocks noChangeAspect="1"/>
          </p:cNvPicPr>
          <p:nvPr/>
        </p:nvPicPr>
        <p:blipFill>
          <a:blip r:embed="rId3">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746250" y="3140075"/>
            <a:ext cx="72390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6625853"/>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estimation of the conversion rates of the first item.</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7790"/>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estimation of the conversion rates of the first item.</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5920980"/>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based on the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solidFill>
                  <a:srgbClr val="FF0000"/>
                </a:solidFill>
                <a:effectLst/>
                <a:latin typeface="Gill Sans MT" panose="020B0502020104020203" pitchFamily="34" charset="0"/>
                <a:ea typeface="Calibri" panose="020F0502020204030204" pitchFamily="34" charset="0"/>
                <a:cs typeface="Times New Roman" panose="02020603050405020304" pitchFamily="18" charset="0"/>
              </a:rPr>
              <a:t> Sliding window data structures TODO.</a:t>
            </a:r>
            <a:endParaRPr lang="en-GB" sz="3500" dirty="0">
              <a:effectLst/>
              <a:latin typeface="Gill Sans MT" panose="020B05020201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284919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4970220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2960949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8409618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917220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2401457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142877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9248171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0731308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108</TotalTime>
  <Words>1632</Words>
  <Application>Microsoft Office PowerPoint</Application>
  <PresentationFormat>Custom</PresentationFormat>
  <Paragraphs>154</Paragraphs>
  <Slides>45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MS UI Gothic</vt:lpstr>
      <vt:lpstr>Arial</vt:lpstr>
      <vt:lpstr>Calibri</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11</cp:revision>
  <dcterms:created xsi:type="dcterms:W3CDTF">2021-06-14T19:13:54Z</dcterms:created>
  <dcterms:modified xsi:type="dcterms:W3CDTF">2021-06-15T12:58:18Z</dcterms:modified>
</cp:coreProperties>
</file>